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90E45-621B-4B59-A827-FCEF7D5BC92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5706AA2B-F0F1-4C47-8FD6-781EF72B444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Safe </a:t>
          </a:r>
        </a:p>
      </dgm:t>
    </dgm:pt>
    <dgm:pt modelId="{A3057B56-71EB-4543-A7B9-718DD35E2CD9}" type="parTrans" cxnId="{2F1D0D6D-4F3F-42C8-9C9E-9337EB087754}">
      <dgm:prSet/>
      <dgm:spPr/>
      <dgm:t>
        <a:bodyPr/>
        <a:lstStyle/>
        <a:p>
          <a:endParaRPr lang="en-US"/>
        </a:p>
      </dgm:t>
    </dgm:pt>
    <dgm:pt modelId="{C42DEF22-CDCA-4967-BA41-F2BB3570E930}" type="sibTrans" cxnId="{2F1D0D6D-4F3F-42C8-9C9E-9337EB087754}">
      <dgm:prSet/>
      <dgm:spPr/>
      <dgm:t>
        <a:bodyPr/>
        <a:lstStyle/>
        <a:p>
          <a:endParaRPr lang="en-US"/>
        </a:p>
      </dgm:t>
    </dgm:pt>
    <dgm:pt modelId="{BFDC45A7-5B06-4E51-B268-B24400FB32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Clever City Planning</a:t>
          </a:r>
        </a:p>
      </dgm:t>
    </dgm:pt>
    <dgm:pt modelId="{6E66DA63-C69B-4A75-B235-886618FFD367}" type="parTrans" cxnId="{63773418-9980-4A21-BF30-1EB251701760}">
      <dgm:prSet/>
      <dgm:spPr/>
      <dgm:t>
        <a:bodyPr/>
        <a:lstStyle/>
        <a:p>
          <a:endParaRPr lang="en-US"/>
        </a:p>
      </dgm:t>
    </dgm:pt>
    <dgm:pt modelId="{02CCFA4D-6B14-4BC6-9651-4316DE25C3B8}" type="sibTrans" cxnId="{63773418-9980-4A21-BF30-1EB251701760}">
      <dgm:prSet/>
      <dgm:spPr/>
      <dgm:t>
        <a:bodyPr/>
        <a:lstStyle/>
        <a:p>
          <a:endParaRPr lang="en-US"/>
        </a:p>
      </dgm:t>
    </dgm:pt>
    <dgm:pt modelId="{68C5616C-D883-4129-8AE0-9E2755D8B1E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Round the Clock Power</a:t>
          </a:r>
        </a:p>
      </dgm:t>
    </dgm:pt>
    <dgm:pt modelId="{356A0349-1116-4402-94FC-05C13EA2B856}" type="parTrans" cxnId="{0FEC07AB-E31B-46B0-8243-5C887E8BF884}">
      <dgm:prSet/>
      <dgm:spPr/>
      <dgm:t>
        <a:bodyPr/>
        <a:lstStyle/>
        <a:p>
          <a:endParaRPr lang="en-US"/>
        </a:p>
      </dgm:t>
    </dgm:pt>
    <dgm:pt modelId="{88FEEABF-7D92-4663-ADDE-F80670FB892A}" type="sibTrans" cxnId="{0FEC07AB-E31B-46B0-8243-5C887E8BF884}">
      <dgm:prSet/>
      <dgm:spPr/>
      <dgm:t>
        <a:bodyPr/>
        <a:lstStyle/>
        <a:p>
          <a:endParaRPr lang="en-US"/>
        </a:p>
      </dgm:t>
    </dgm:pt>
    <dgm:pt modelId="{80C07B02-9D97-43C8-AD36-B65882293202}" type="pres">
      <dgm:prSet presAssocID="{28490E45-621B-4B59-A827-FCEF7D5BC92C}" presName="root" presStyleCnt="0">
        <dgm:presLayoutVars>
          <dgm:dir/>
          <dgm:resizeHandles val="exact"/>
        </dgm:presLayoutVars>
      </dgm:prSet>
      <dgm:spPr/>
    </dgm:pt>
    <dgm:pt modelId="{0551B552-372C-4B40-9B5E-D2932536DCF4}" type="pres">
      <dgm:prSet presAssocID="{5706AA2B-F0F1-4C47-8FD6-781EF72B444B}" presName="compNode" presStyleCnt="0"/>
      <dgm:spPr/>
    </dgm:pt>
    <dgm:pt modelId="{EC429601-E4C4-4629-88BD-13A1F833AAAC}" type="pres">
      <dgm:prSet presAssocID="{5706AA2B-F0F1-4C47-8FD6-781EF72B444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C740F23-EABF-4660-A99A-26D0EBA4D92D}" type="pres">
      <dgm:prSet presAssocID="{5706AA2B-F0F1-4C47-8FD6-781EF72B44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F2747356-231D-466B-B95C-AEABEDCED71A}" type="pres">
      <dgm:prSet presAssocID="{5706AA2B-F0F1-4C47-8FD6-781EF72B444B}" presName="spaceRect" presStyleCnt="0"/>
      <dgm:spPr/>
    </dgm:pt>
    <dgm:pt modelId="{359AAD08-3280-4A3F-A5C1-63C5FF11D495}" type="pres">
      <dgm:prSet presAssocID="{5706AA2B-F0F1-4C47-8FD6-781EF72B444B}" presName="textRect" presStyleLbl="revTx" presStyleIdx="0" presStyleCnt="3">
        <dgm:presLayoutVars>
          <dgm:chMax val="1"/>
          <dgm:chPref val="1"/>
        </dgm:presLayoutVars>
      </dgm:prSet>
      <dgm:spPr/>
    </dgm:pt>
    <dgm:pt modelId="{399ADDBB-7B7A-4369-8796-E4E17B37EBC1}" type="pres">
      <dgm:prSet presAssocID="{C42DEF22-CDCA-4967-BA41-F2BB3570E930}" presName="sibTrans" presStyleCnt="0"/>
      <dgm:spPr/>
    </dgm:pt>
    <dgm:pt modelId="{0DDF2ABE-DFCA-46C8-B6DE-5CCF5861DC0B}" type="pres">
      <dgm:prSet presAssocID="{BFDC45A7-5B06-4E51-B268-B24400FB321A}" presName="compNode" presStyleCnt="0"/>
      <dgm:spPr/>
    </dgm:pt>
    <dgm:pt modelId="{9F73586C-DFF9-4F17-9C2F-23BC90BC85AF}" type="pres">
      <dgm:prSet presAssocID="{BFDC45A7-5B06-4E51-B268-B24400FB321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85E32EE-F4D1-4803-B907-81E07FDBC891}" type="pres">
      <dgm:prSet presAssocID="{BFDC45A7-5B06-4E51-B268-B24400FB32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0FC0735-1269-4137-8FCA-4F8094E15296}" type="pres">
      <dgm:prSet presAssocID="{BFDC45A7-5B06-4E51-B268-B24400FB321A}" presName="spaceRect" presStyleCnt="0"/>
      <dgm:spPr/>
    </dgm:pt>
    <dgm:pt modelId="{FA2588F2-CD13-49ED-847E-C35FA40BE02E}" type="pres">
      <dgm:prSet presAssocID="{BFDC45A7-5B06-4E51-B268-B24400FB321A}" presName="textRect" presStyleLbl="revTx" presStyleIdx="1" presStyleCnt="3">
        <dgm:presLayoutVars>
          <dgm:chMax val="1"/>
          <dgm:chPref val="1"/>
        </dgm:presLayoutVars>
      </dgm:prSet>
      <dgm:spPr/>
    </dgm:pt>
    <dgm:pt modelId="{281373C3-3478-44D1-9066-0124EE6A001B}" type="pres">
      <dgm:prSet presAssocID="{02CCFA4D-6B14-4BC6-9651-4316DE25C3B8}" presName="sibTrans" presStyleCnt="0"/>
      <dgm:spPr/>
    </dgm:pt>
    <dgm:pt modelId="{DD0651F1-B9A2-46E1-A206-AC84D2DF3442}" type="pres">
      <dgm:prSet presAssocID="{68C5616C-D883-4129-8AE0-9E2755D8B1E7}" presName="compNode" presStyleCnt="0"/>
      <dgm:spPr/>
    </dgm:pt>
    <dgm:pt modelId="{24DC3C54-5E23-4527-B5D7-A0C15AF05F4F}" type="pres">
      <dgm:prSet presAssocID="{68C5616C-D883-4129-8AE0-9E2755D8B1E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79DB645-996D-4875-951A-2F554E6C060E}" type="pres">
      <dgm:prSet presAssocID="{68C5616C-D883-4129-8AE0-9E2755D8B1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A4A0435-E8A0-4E10-B053-1DE26214D883}" type="pres">
      <dgm:prSet presAssocID="{68C5616C-D883-4129-8AE0-9E2755D8B1E7}" presName="spaceRect" presStyleCnt="0"/>
      <dgm:spPr/>
    </dgm:pt>
    <dgm:pt modelId="{54C10EA1-557D-48B7-8001-7E692F518AFD}" type="pres">
      <dgm:prSet presAssocID="{68C5616C-D883-4129-8AE0-9E2755D8B1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773418-9980-4A21-BF30-1EB251701760}" srcId="{28490E45-621B-4B59-A827-FCEF7D5BC92C}" destId="{BFDC45A7-5B06-4E51-B268-B24400FB321A}" srcOrd="1" destOrd="0" parTransId="{6E66DA63-C69B-4A75-B235-886618FFD367}" sibTransId="{02CCFA4D-6B14-4BC6-9651-4316DE25C3B8}"/>
    <dgm:cxn modelId="{9F41E030-BDA5-4588-9CB5-E36C0A284755}" type="presOf" srcId="{5706AA2B-F0F1-4C47-8FD6-781EF72B444B}" destId="{359AAD08-3280-4A3F-A5C1-63C5FF11D495}" srcOrd="0" destOrd="0" presId="urn:microsoft.com/office/officeart/2018/5/layout/IconLeafLabelList"/>
    <dgm:cxn modelId="{2F1D0D6D-4F3F-42C8-9C9E-9337EB087754}" srcId="{28490E45-621B-4B59-A827-FCEF7D5BC92C}" destId="{5706AA2B-F0F1-4C47-8FD6-781EF72B444B}" srcOrd="0" destOrd="0" parTransId="{A3057B56-71EB-4543-A7B9-718DD35E2CD9}" sibTransId="{C42DEF22-CDCA-4967-BA41-F2BB3570E930}"/>
    <dgm:cxn modelId="{DF3B719F-227A-4C9E-BB4A-7F1C254852B7}" type="presOf" srcId="{68C5616C-D883-4129-8AE0-9E2755D8B1E7}" destId="{54C10EA1-557D-48B7-8001-7E692F518AFD}" srcOrd="0" destOrd="0" presId="urn:microsoft.com/office/officeart/2018/5/layout/IconLeafLabelList"/>
    <dgm:cxn modelId="{0FEC07AB-E31B-46B0-8243-5C887E8BF884}" srcId="{28490E45-621B-4B59-A827-FCEF7D5BC92C}" destId="{68C5616C-D883-4129-8AE0-9E2755D8B1E7}" srcOrd="2" destOrd="0" parTransId="{356A0349-1116-4402-94FC-05C13EA2B856}" sibTransId="{88FEEABF-7D92-4663-ADDE-F80670FB892A}"/>
    <dgm:cxn modelId="{6D3FF4C6-9E66-460E-AC22-B7D174CD86C1}" type="presOf" srcId="{BFDC45A7-5B06-4E51-B268-B24400FB321A}" destId="{FA2588F2-CD13-49ED-847E-C35FA40BE02E}" srcOrd="0" destOrd="0" presId="urn:microsoft.com/office/officeart/2018/5/layout/IconLeafLabelList"/>
    <dgm:cxn modelId="{224642F5-813C-411A-A4BE-9FADB4C7668F}" type="presOf" srcId="{28490E45-621B-4B59-A827-FCEF7D5BC92C}" destId="{80C07B02-9D97-43C8-AD36-B65882293202}" srcOrd="0" destOrd="0" presId="urn:microsoft.com/office/officeart/2018/5/layout/IconLeafLabelList"/>
    <dgm:cxn modelId="{E177E6E7-8E61-4C64-9667-87EB2736CF1F}" type="presParOf" srcId="{80C07B02-9D97-43C8-AD36-B65882293202}" destId="{0551B552-372C-4B40-9B5E-D2932536DCF4}" srcOrd="0" destOrd="0" presId="urn:microsoft.com/office/officeart/2018/5/layout/IconLeafLabelList"/>
    <dgm:cxn modelId="{21A1DA62-BC6A-4068-82C6-313AD577788D}" type="presParOf" srcId="{0551B552-372C-4B40-9B5E-D2932536DCF4}" destId="{EC429601-E4C4-4629-88BD-13A1F833AAAC}" srcOrd="0" destOrd="0" presId="urn:microsoft.com/office/officeart/2018/5/layout/IconLeafLabelList"/>
    <dgm:cxn modelId="{9E45ED82-8335-4BE6-B9F2-3730726F433E}" type="presParOf" srcId="{0551B552-372C-4B40-9B5E-D2932536DCF4}" destId="{5C740F23-EABF-4660-A99A-26D0EBA4D92D}" srcOrd="1" destOrd="0" presId="urn:microsoft.com/office/officeart/2018/5/layout/IconLeafLabelList"/>
    <dgm:cxn modelId="{9B8DF1C3-4C5F-4355-8681-C0E2208EC6B0}" type="presParOf" srcId="{0551B552-372C-4B40-9B5E-D2932536DCF4}" destId="{F2747356-231D-466B-B95C-AEABEDCED71A}" srcOrd="2" destOrd="0" presId="urn:microsoft.com/office/officeart/2018/5/layout/IconLeafLabelList"/>
    <dgm:cxn modelId="{7AC15A15-A32F-4309-AD34-151F88F74D34}" type="presParOf" srcId="{0551B552-372C-4B40-9B5E-D2932536DCF4}" destId="{359AAD08-3280-4A3F-A5C1-63C5FF11D495}" srcOrd="3" destOrd="0" presId="urn:microsoft.com/office/officeart/2018/5/layout/IconLeafLabelList"/>
    <dgm:cxn modelId="{D44B267E-E3D7-4F9D-BC9D-4E1D5D2DC35C}" type="presParOf" srcId="{80C07B02-9D97-43C8-AD36-B65882293202}" destId="{399ADDBB-7B7A-4369-8796-E4E17B37EBC1}" srcOrd="1" destOrd="0" presId="urn:microsoft.com/office/officeart/2018/5/layout/IconLeafLabelList"/>
    <dgm:cxn modelId="{52778C76-6447-4D24-8686-283F680C5458}" type="presParOf" srcId="{80C07B02-9D97-43C8-AD36-B65882293202}" destId="{0DDF2ABE-DFCA-46C8-B6DE-5CCF5861DC0B}" srcOrd="2" destOrd="0" presId="urn:microsoft.com/office/officeart/2018/5/layout/IconLeafLabelList"/>
    <dgm:cxn modelId="{5E0F6BB4-F5FA-4076-8CE3-6C5BC34BB310}" type="presParOf" srcId="{0DDF2ABE-DFCA-46C8-B6DE-5CCF5861DC0B}" destId="{9F73586C-DFF9-4F17-9C2F-23BC90BC85AF}" srcOrd="0" destOrd="0" presId="urn:microsoft.com/office/officeart/2018/5/layout/IconLeafLabelList"/>
    <dgm:cxn modelId="{A72CE14E-DC79-495C-8A90-9EB7CB4F2B17}" type="presParOf" srcId="{0DDF2ABE-DFCA-46C8-B6DE-5CCF5861DC0B}" destId="{785E32EE-F4D1-4803-B907-81E07FDBC891}" srcOrd="1" destOrd="0" presId="urn:microsoft.com/office/officeart/2018/5/layout/IconLeafLabelList"/>
    <dgm:cxn modelId="{8179E787-84C7-4F54-8F9F-A7B4691CB367}" type="presParOf" srcId="{0DDF2ABE-DFCA-46C8-B6DE-5CCF5861DC0B}" destId="{80FC0735-1269-4137-8FCA-4F8094E15296}" srcOrd="2" destOrd="0" presId="urn:microsoft.com/office/officeart/2018/5/layout/IconLeafLabelList"/>
    <dgm:cxn modelId="{369B0262-F750-48FA-9449-0FDB09668AB0}" type="presParOf" srcId="{0DDF2ABE-DFCA-46C8-B6DE-5CCF5861DC0B}" destId="{FA2588F2-CD13-49ED-847E-C35FA40BE02E}" srcOrd="3" destOrd="0" presId="urn:microsoft.com/office/officeart/2018/5/layout/IconLeafLabelList"/>
    <dgm:cxn modelId="{2D7844FE-6526-464D-A9CA-A342EAA45369}" type="presParOf" srcId="{80C07B02-9D97-43C8-AD36-B65882293202}" destId="{281373C3-3478-44D1-9066-0124EE6A001B}" srcOrd="3" destOrd="0" presId="urn:microsoft.com/office/officeart/2018/5/layout/IconLeafLabelList"/>
    <dgm:cxn modelId="{B4834B88-D611-459C-95E2-905A9EF74E02}" type="presParOf" srcId="{80C07B02-9D97-43C8-AD36-B65882293202}" destId="{DD0651F1-B9A2-46E1-A206-AC84D2DF3442}" srcOrd="4" destOrd="0" presId="urn:microsoft.com/office/officeart/2018/5/layout/IconLeafLabelList"/>
    <dgm:cxn modelId="{0E9148E7-3752-4524-9F0D-18436F2A38B1}" type="presParOf" srcId="{DD0651F1-B9A2-46E1-A206-AC84D2DF3442}" destId="{24DC3C54-5E23-4527-B5D7-A0C15AF05F4F}" srcOrd="0" destOrd="0" presId="urn:microsoft.com/office/officeart/2018/5/layout/IconLeafLabelList"/>
    <dgm:cxn modelId="{4B20CBBA-F16F-46A1-AAAA-47F1340D13EA}" type="presParOf" srcId="{DD0651F1-B9A2-46E1-A206-AC84D2DF3442}" destId="{679DB645-996D-4875-951A-2F554E6C060E}" srcOrd="1" destOrd="0" presId="urn:microsoft.com/office/officeart/2018/5/layout/IconLeafLabelList"/>
    <dgm:cxn modelId="{6AB2AC7B-737F-456B-960B-5C80EDC9493A}" type="presParOf" srcId="{DD0651F1-B9A2-46E1-A206-AC84D2DF3442}" destId="{6A4A0435-E8A0-4E10-B053-1DE26214D883}" srcOrd="2" destOrd="0" presId="urn:microsoft.com/office/officeart/2018/5/layout/IconLeafLabelList"/>
    <dgm:cxn modelId="{80DF3880-F1D9-4A48-A952-DAAAC0ECCEA3}" type="presParOf" srcId="{DD0651F1-B9A2-46E1-A206-AC84D2DF3442}" destId="{54C10EA1-557D-48B7-8001-7E692F518AF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29601-E4C4-4629-88BD-13A1F833AAAC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40F23-EABF-4660-A99A-26D0EBA4D92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AAD08-3280-4A3F-A5C1-63C5FF11D495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Safe </a:t>
          </a:r>
        </a:p>
      </dsp:txBody>
      <dsp:txXfrm>
        <a:off x="75768" y="3053169"/>
        <a:ext cx="3093750" cy="720000"/>
      </dsp:txXfrm>
    </dsp:sp>
    <dsp:sp modelId="{9F73586C-DFF9-4F17-9C2F-23BC90BC85AF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E32EE-F4D1-4803-B907-81E07FDBC891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588F2-CD13-49ED-847E-C35FA40BE02E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Clever City Planning</a:t>
          </a:r>
        </a:p>
      </dsp:txBody>
      <dsp:txXfrm>
        <a:off x="3710925" y="3053169"/>
        <a:ext cx="3093750" cy="720000"/>
      </dsp:txXfrm>
    </dsp:sp>
    <dsp:sp modelId="{24DC3C54-5E23-4527-B5D7-A0C15AF05F4F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DB645-996D-4875-951A-2F554E6C060E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10EA1-557D-48B7-8001-7E692F518AFD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Round the Clock Power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044F-AD96-4700-9991-E3FA8E1D8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B3C3E-ECC8-43A8-8081-2DAE13220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C5C44-5054-420D-9EA0-3BB9CCB1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E4AD3-553F-41E5-92FC-976CB18ED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779CB-BD84-4687-A714-C0159DD9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8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542A-EB15-45B5-89FD-577773A44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F53F0-0F11-4468-AD17-A6070BD51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C5FA6-633F-4FD0-88C2-B5B4D65E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4D2FD-9C94-4711-9B47-772E6594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69D85-3EAD-40F3-9294-9AF03D67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18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5552D-AB4E-4D12-B93D-907E2C1D03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30768-585F-4308-8DFC-D133DAC13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C972-FAFE-4DA2-BB80-FA4A6ECD8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ACFE-D121-487F-9DBF-85B825AF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D6CD0-06F2-42F1-B05E-4C42CA3D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8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08A6-C86D-44F0-91E5-EA8F5768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34EBC-C9CD-419D-94CE-497D280AE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D437C-E44D-4F75-813D-4D96AF7A8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6E1C-F391-4201-B5D5-315672167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81D2E-2B43-4817-A2D7-B0D91482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91E3-0572-492E-B099-6D935443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19B6-AA1D-4527-952A-0F2CCF37D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D1833-6FE0-498C-ACD1-EDFD95CCE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3273C-F44C-4EC8-BFF7-54EE93A6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8532A-96DF-4E99-9733-2180AE4A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4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E3C4-D44C-499E-A75A-B9C5A03BB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CD83E-8BF1-470C-9DB4-EFBF6D973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B2AC5-AC3C-4721-A900-954BD99C5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172FF-1018-419C-A3E3-52F469AE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1D656-FB05-438B-AF2F-FF7B38D5B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8DB3E-54D8-4C0F-9F0C-3FA6D569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6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59464-36A0-43DF-B6C0-383A46415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24F1B-6216-4DE4-A5BA-F570866A2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328A3-926C-488D-99B2-6D8AC736C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E8E1B-4B6B-4351-9EC3-E1BA6143C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7C05F-F32E-4A7D-AA43-1FB08C1C62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B0873-500F-4E98-811C-FC25E978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1458BB-C3A4-49C9-B85E-22A15F3C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D103BF-B78F-4F90-8168-569C3029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4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FC46-3D91-4D2B-9D37-382494EA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94FD9-0E70-4402-BA9F-4AA93340B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3B77B-95B4-40D4-999F-2206A0CDB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1DD27-ABDF-46E3-A148-AC99B32D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6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781E2-B61F-49F7-BF0E-2B66B5F13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7B050F-CEF0-4FF6-A4B2-09A1CCD7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A235D-E449-4CB4-839D-C5C14467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2DB1-C537-421E-B672-658E054F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C1410-C08C-4EE9-9E6D-49491A5D0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2C793-D5BF-474B-870A-5B947532C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F1E8A-22AA-4B32-A0EE-2D3FD6C2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C24EB-FDB8-479D-818F-62AB6D37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D28C7-EFDD-495F-BA42-F233DBC2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82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992A2-921C-465E-A389-5805248C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02153-E363-40A8-81C7-C8B41D76D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9F026-8243-4352-8658-9E1C34581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232CF-5FF2-420B-9FCD-9AE983CD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553BE-C40D-4018-9948-DE13D5D37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CBC93-4AD7-4485-86F7-55444A43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9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1CC685-E872-4D27-B209-0F0D6CC5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1F928-2D91-4CC0-8B1C-747F2AD50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E250F-7097-4432-B778-A2275B6BA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ABF5A-C2AE-4285-8F37-B03DBFC9CD15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76A87-70DA-435B-8642-2A2FAB53D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A579D-7AA1-40C8-B742-2EF774168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2ED69-8809-40E1-B393-1F64075C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5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bgc location">
            <a:extLst>
              <a:ext uri="{FF2B5EF4-FFF2-40B4-BE49-F238E27FC236}">
                <a16:creationId xmlns:a16="http://schemas.microsoft.com/office/drawing/2014/main" id="{45AFD753-0EF3-474B-8C14-C9100D125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r="771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835E0B-7A23-4431-A7F4-69E2FA4FB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4487" y="15736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4" descr="Image result for bgc location">
            <a:extLst>
              <a:ext uri="{FF2B5EF4-FFF2-40B4-BE49-F238E27FC236}">
                <a16:creationId xmlns:a16="http://schemas.microsoft.com/office/drawing/2014/main" id="{853207EA-4C96-4216-92DF-E484312A9B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8A460-749C-4522-8BEB-1330853D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LOCATION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D1BA23-AE42-431C-A6B9-7775E0359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875" y="1533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779B6-C4BC-49C0-B540-8D27B9B9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Accessibility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result for Clever City Planning bgc">
            <a:extLst>
              <a:ext uri="{FF2B5EF4-FFF2-40B4-BE49-F238E27FC236}">
                <a16:creationId xmlns:a16="http://schemas.microsoft.com/office/drawing/2014/main" id="{89C6A010-B55F-4D2D-9450-0730556F7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" b="-2"/>
          <a:stretch/>
        </p:blipFill>
        <p:spPr bwMode="auto">
          <a:xfrm>
            <a:off x="317635" y="321733"/>
            <a:ext cx="4160452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2" descr="Related image">
            <a:extLst>
              <a:ext uri="{FF2B5EF4-FFF2-40B4-BE49-F238E27FC236}">
                <a16:creationId xmlns:a16="http://schemas.microsoft.com/office/drawing/2014/main" id="{25A31BD2-F29C-427D-83F4-95442C8F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8" r="2" b="18779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5D6061A-4EDC-496D-AE3C-0670C09346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1821" y="37987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4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CF158-6384-4237-8425-FE51B5AD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Space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Availability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Metro Manila Office Market">
            <a:extLst>
              <a:ext uri="{FF2B5EF4-FFF2-40B4-BE49-F238E27FC236}">
                <a16:creationId xmlns:a16="http://schemas.microsoft.com/office/drawing/2014/main" id="{B908462A-C897-4917-A6B8-6A8A5D5D8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2" b="-1250"/>
          <a:stretch/>
        </p:blipFill>
        <p:spPr bwMode="auto">
          <a:xfrm>
            <a:off x="5186079" y="700189"/>
            <a:ext cx="6553545" cy="545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6A3184-8EE5-44F8-B024-D12E88599068}"/>
              </a:ext>
            </a:extLst>
          </p:cNvPr>
          <p:cNvSpPr/>
          <p:nvPr/>
        </p:nvSpPr>
        <p:spPr>
          <a:xfrm>
            <a:off x="5181599" y="4069291"/>
            <a:ext cx="6553545" cy="8075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CF9A8A-FE71-41E6-907A-7BC435D73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8237" y="16922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4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ABFC-7C4E-487F-855F-7B0ABFB5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Security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7BBCF5C-7284-4A34-B129-58394283D3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360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85B8E69-E33A-4C4A-8DD6-10FB62D2F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27513" y="6810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9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bgc location">
            <a:extLst>
              <a:ext uri="{FF2B5EF4-FFF2-40B4-BE49-F238E27FC236}">
                <a16:creationId xmlns:a16="http://schemas.microsoft.com/office/drawing/2014/main" id="{591D4CD5-135D-4766-983B-FD95A6534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r="7716"/>
          <a:stretch/>
        </p:blipFill>
        <p:spPr bwMode="auto">
          <a:xfrm>
            <a:off x="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63C0-1969-4A31-8FA3-705CAB016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683" y="887330"/>
            <a:ext cx="6617687" cy="3066416"/>
          </a:xfrm>
        </p:spPr>
        <p:txBody>
          <a:bodyPr>
            <a:normAutofit/>
          </a:bodyPr>
          <a:lstStyle/>
          <a:p>
            <a:r>
              <a:rPr lang="en-US" dirty="0"/>
              <a:t>Location</a:t>
            </a:r>
          </a:p>
          <a:p>
            <a:r>
              <a:rPr lang="en-US" dirty="0"/>
              <a:t>Accessibility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9CD25C-0162-49B3-A513-C4A632CB6B09}"/>
              </a:ext>
            </a:extLst>
          </p:cNvPr>
          <p:cNvSpPr txBox="1">
            <a:spLocks/>
          </p:cNvSpPr>
          <p:nvPr/>
        </p:nvSpPr>
        <p:spPr>
          <a:xfrm>
            <a:off x="7159253" y="887330"/>
            <a:ext cx="6617687" cy="3066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Availability</a:t>
            </a:r>
          </a:p>
          <a:p>
            <a:r>
              <a:rPr lang="en-US" dirty="0"/>
              <a:t>Security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22F1A8-ACE5-4D70-85B0-3028AA3D7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542" y="5825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2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16</Words>
  <Application>Microsoft Office PowerPoint</Application>
  <PresentationFormat>Widescreen</PresentationFormat>
  <Paragraphs>12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LOCATION</vt:lpstr>
      <vt:lpstr>Accessibility</vt:lpstr>
      <vt:lpstr>Space Availability</vt:lpstr>
      <vt:lpstr>Security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guiao</dc:creator>
  <cp:lastModifiedBy>jean guiao</cp:lastModifiedBy>
  <cp:revision>8</cp:revision>
  <dcterms:created xsi:type="dcterms:W3CDTF">2019-08-11T08:27:25Z</dcterms:created>
  <dcterms:modified xsi:type="dcterms:W3CDTF">2019-08-11T18:38:53Z</dcterms:modified>
</cp:coreProperties>
</file>